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FFA1B29-7D39-4E23-8359-F5805BB04F16}" type="datetimeFigureOut">
              <a:rPr lang="en-US" smtClean="0"/>
              <a:t>12/9/2011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E616DEB-5D59-44F0-900A-B592765704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0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6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El Proyecto de los Intereses </a:t>
            </a:r>
            <a:endParaRPr lang="es-MX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Nacho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40846"/>
            <a:ext cx="1790700" cy="142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30837"/>
            <a:ext cx="1901825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5334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" y="0"/>
            <a:ext cx="2981325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gusta usar la computadora y escuchar música también</a:t>
            </a:r>
            <a:endParaRPr lang="es-MX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22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4" y="1443182"/>
            <a:ext cx="2886075" cy="218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7543"/>
            <a:ext cx="3943131" cy="2628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231671"/>
            <a:ext cx="4267200" cy="263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91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Me encanta jugar el videojuegos</a:t>
            </a:r>
            <a:endParaRPr lang="es-MX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391229"/>
            <a:ext cx="3886200" cy="2466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3821545"/>
            <a:ext cx="3454400" cy="304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4114800" cy="228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3735629"/>
            <a:ext cx="2438400" cy="311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949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3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 encanta los Packers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17867"/>
            <a:ext cx="3124200" cy="234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638550"/>
            <a:ext cx="297180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" y="4574547"/>
            <a:ext cx="3045691" cy="2282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00" y="1463964"/>
            <a:ext cx="214630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3048000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3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Me gusta comer el </a:t>
            </a:r>
            <a:r>
              <a:rPr lang="es-MX" dirty="0" err="1" smtClean="0"/>
              <a:t>McPollo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" y="3982169"/>
            <a:ext cx="4341091" cy="2875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657600"/>
            <a:ext cx="4798292" cy="32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567" y="149138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719"/>
            <a:ext cx="38862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77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 me </a:t>
            </a:r>
            <a:r>
              <a:rPr lang="en-US" dirty="0" err="1" smtClean="0"/>
              <a:t>gusta</a:t>
            </a:r>
            <a:r>
              <a:rPr lang="en-US" dirty="0" smtClean="0"/>
              <a:t> </a:t>
            </a:r>
            <a:r>
              <a:rPr lang="en-US" dirty="0" err="1" smtClean="0"/>
              <a:t>jugar</a:t>
            </a:r>
            <a:r>
              <a:rPr lang="en-US" dirty="0" smtClean="0"/>
              <a:t> al golf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4478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1633"/>
            <a:ext cx="3733800" cy="329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4362"/>
            <a:ext cx="3733800" cy="217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90926"/>
            <a:ext cx="34290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2728"/>
          </a:xfrm>
        </p:spPr>
        <p:txBody>
          <a:bodyPr/>
          <a:lstStyle/>
          <a:p>
            <a:r>
              <a:rPr lang="es-MX" dirty="0" smtClean="0"/>
              <a:t>Me gusta nadar</a:t>
            </a:r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838922"/>
            <a:ext cx="3200400" cy="301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8923"/>
            <a:ext cx="4495800" cy="301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22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" y="1525200"/>
            <a:ext cx="4498109" cy="2313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62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No me gusta ir de camping</a:t>
            </a:r>
            <a:endParaRPr lang="es-MX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21271"/>
            <a:ext cx="5715000" cy="203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" y="2090742"/>
            <a:ext cx="4103255" cy="27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22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926" y="4596245"/>
            <a:ext cx="3498274" cy="233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No me gusta nada ni bailar ni correr tampoco</a:t>
            </a:r>
            <a:endParaRPr lang="es-MX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2362200" cy="297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4945"/>
            <a:ext cx="3581400" cy="241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036" y="4451513"/>
            <a:ext cx="3429000" cy="2427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22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733800"/>
            <a:ext cx="2343727" cy="3144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473" y="1487198"/>
            <a:ext cx="3170527" cy="3170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45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gusta jugar el futbol Americano</a:t>
            </a:r>
            <a:endParaRPr lang="es-MX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7985"/>
            <a:ext cx="3733800" cy="2990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77089"/>
            <a:ext cx="4495800" cy="2980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8040"/>
            <a:ext cx="187642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22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900" y="1459379"/>
            <a:ext cx="4000500" cy="2408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9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No me gusta esquiar </a:t>
            </a:r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51011"/>
            <a:ext cx="5143137" cy="290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73" y="3951011"/>
            <a:ext cx="4031856" cy="288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3341914" cy="250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022" y="14478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17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130</TotalTime>
  <Words>63</Words>
  <Application>Microsoft Office PowerPoint</Application>
  <PresentationFormat>On-screen Show (4:3)</PresentationFormat>
  <Paragraphs>12</Paragraphs>
  <Slides>11</Slides>
  <Notes>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Module</vt:lpstr>
      <vt:lpstr>El Proyecto de los Intereses </vt:lpstr>
      <vt:lpstr>Me encanta los Packers</vt:lpstr>
      <vt:lpstr>Me gusta comer el McPollo</vt:lpstr>
      <vt:lpstr>No me gusta jugar al golf</vt:lpstr>
      <vt:lpstr>Me gusta nadar</vt:lpstr>
      <vt:lpstr>No me gusta ir de camping</vt:lpstr>
      <vt:lpstr>No me gusta nada ni bailar ni correr tampoco</vt:lpstr>
      <vt:lpstr>Me gusta jugar el futbol Americano</vt:lpstr>
      <vt:lpstr>No me gusta esquiar </vt:lpstr>
      <vt:lpstr>Me gusta usar la computadora y escuchar música también</vt:lpstr>
      <vt:lpstr>Me encanta jugar el videojuegos</vt:lpstr>
    </vt:vector>
  </TitlesOfParts>
  <Company>School District of Clear Lake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Proyecto de los Intereses</dc:title>
  <dc:creator>School District of Clear Lake</dc:creator>
  <cp:lastModifiedBy>School District of Clear Lake</cp:lastModifiedBy>
  <cp:revision>15</cp:revision>
  <dcterms:created xsi:type="dcterms:W3CDTF">2011-12-02T15:31:56Z</dcterms:created>
  <dcterms:modified xsi:type="dcterms:W3CDTF">2011-12-09T15:43:45Z</dcterms:modified>
</cp:coreProperties>
</file>